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E22C93-2B4F-4C3D-8DD5-4153F7451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A67CFF4-5577-445B-B5F5-F23919073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76574-D88A-4BC9-A825-0C2881C7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91F93E-A495-4270-B0D3-3358C456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25D8F-F235-4DC1-868C-9BDC5666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92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6E622-6FA6-483D-AE8B-F883A27E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49AF12-EDE8-4BA7-BB1D-4553B223D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8DE9B1-2128-4E6A-95B4-37000393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3214EE-2F50-47B1-9BC8-1523E799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455778-BCC0-4473-AC6E-BB05DC48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51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8F6DBC-61E6-4F37-AAE4-6E975AF19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2B4C05-23B8-43A6-8D32-A0ECB86CD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3906CF-FB96-469A-A98E-924CEAE9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2257FE-7AA3-4209-BB0D-A7EC3C76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42A309-03E5-46A0-A53E-CE26C2F84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75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77802-FEBD-4938-9497-1831AF6B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B98B45-8C47-4D8B-9EF5-73A505DA2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B9133-6BE7-46F1-B47E-D3118797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DB3092-0C2E-41CB-9B99-314F9A41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995462-286E-409E-BBA9-9E703ECA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91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62A01E-C88C-40A2-ACD4-B4AC6BE4E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8FDEE4-338C-4923-81C8-BBF4B09D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6FDD88-6255-4E15-95BE-D779C99B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3B56FC-6878-4C47-84F1-053869FA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DE6B38-E59A-49B4-984B-513CBA18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6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C3588-7B9A-487C-9E33-FBB050FA2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EAE84F-AC52-4773-85C3-1D44DF872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C7A5EF-4E8A-4BAC-99B1-AFEEC5B2D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DDFE8E-8B28-4B9A-9ED4-C30D9B11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51227E-2CB1-4D1B-93B0-472023B7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BD286C-C425-4F51-A4A9-98B02881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96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F893EF-F3C0-49DC-A32D-0C763F36F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242069-5947-4F35-9BAA-DD193E7F9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A1C586-3E46-4C66-BCDB-DCF7D8D44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B40AF0-13F9-4930-B744-B8336CDDA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D01434-2B03-4C60-8374-4721A80AF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6F9501A-7DB7-432F-BA65-F3330801E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019F57-B9A4-4E06-A093-1CCE9998F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F98C32A-B4BE-403B-A8EE-EBCE985A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5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82B07E-CECE-4844-B66B-EBD02E8F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984302-E702-4CDE-B1AF-D34E1DFF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73733A-F47D-458C-8AD7-B407D418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79D1B9-DB21-408C-B4B4-6ECD892A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43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7B4B5AB-56C8-4535-A973-889AE167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528A8EE-9CE9-4AB3-B02D-0D0C102C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1D2D55-B126-4ED3-B1AF-968076C18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64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2EDF85-7CAF-4DD5-A27E-920222A3B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2254B-AB32-4573-8C76-BFB5132BE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334EEC-888D-4625-9C35-E9C744F76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ACAB9B-7994-4E42-9644-1A595494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9589C5-587B-4649-BAD6-FE821433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7908FC-441C-421C-8868-B3308E65F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19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21ADF7-C8A2-4031-B11C-BA230EED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36E5CF9-7ECB-45DE-AA99-27D5A1AB2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B9EB06-427D-4C2E-A407-80F08FD8F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069A7A-C696-4A03-B1DA-A51E828C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C56D33-CE86-4629-A310-D4386008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0C6D00-DCC6-431E-ADEE-4BBF218A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45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7CEA37-64D4-4C50-8F81-4BD89C663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E235CF-6CD6-40D9-9D29-8FF7ACD45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ED22FC-CE06-4E2D-B0D5-C57A1769E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940E-B02C-4E55-B475-09D67664862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9B8D66-66E9-46E2-A44B-DE89583BD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756F72-9B47-4574-B77B-495AAF431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F7F8D-BB16-4914-B025-1CE79B092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43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B29A50C-7237-40C3-8490-7CFC6CC0A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116" y="1075254"/>
            <a:ext cx="9822690" cy="552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39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zhanqin yu</dc:creator>
  <cp:lastModifiedBy>zhanqin yu</cp:lastModifiedBy>
  <cp:revision>1</cp:revision>
  <dcterms:created xsi:type="dcterms:W3CDTF">2019-10-21T02:51:03Z</dcterms:created>
  <dcterms:modified xsi:type="dcterms:W3CDTF">2019-10-21T02:51:40Z</dcterms:modified>
</cp:coreProperties>
</file>